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5" r:id="rId4"/>
    <p:sldId id="268" r:id="rId5"/>
    <p:sldId id="282" r:id="rId6"/>
    <p:sldId id="281" r:id="rId7"/>
    <p:sldId id="266" r:id="rId8"/>
    <p:sldId id="283" r:id="rId9"/>
    <p:sldId id="284" r:id="rId10"/>
    <p:sldId id="257" r:id="rId11"/>
    <p:sldId id="269" r:id="rId12"/>
    <p:sldId id="272" r:id="rId13"/>
    <p:sldId id="285" r:id="rId14"/>
    <p:sldId id="262" r:id="rId15"/>
    <p:sldId id="270" r:id="rId16"/>
    <p:sldId id="271" r:id="rId17"/>
    <p:sldId id="259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pos="386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xmlns="" id="{18EE00E4-B9AF-4F04-83C4-203FF7F7C7C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31050" y="4653442"/>
            <a:ext cx="8637587" cy="977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l-BE" sz="3200" b="1" dirty="0" smtClean="0">
                <a:solidFill>
                  <a:srgbClr val="C00000"/>
                </a:solidFill>
              </a:rPr>
              <a:t>Uw </a:t>
            </a:r>
            <a:r>
              <a:rPr lang="nl-BE" sz="3200" b="1" dirty="0">
                <a:solidFill>
                  <a:srgbClr val="C00000"/>
                </a:solidFill>
              </a:rPr>
              <a:t>Partner voor </a:t>
            </a:r>
            <a:r>
              <a:rPr lang="nl-BE" sz="2400" b="1" dirty="0">
                <a:solidFill>
                  <a:srgbClr val="C00000"/>
                </a:solidFill>
              </a:rPr>
              <a:t>Kleine</a:t>
            </a:r>
            <a:r>
              <a:rPr lang="nl-BE" sz="3200" b="1" dirty="0">
                <a:solidFill>
                  <a:srgbClr val="C0000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nl-BE" sz="2400" b="1" dirty="0">
                <a:solidFill>
                  <a:srgbClr val="C00000"/>
                </a:solidFill>
              </a:rPr>
              <a:t>en</a:t>
            </a:r>
            <a:r>
              <a:rPr lang="nl-BE" sz="3200" b="1" dirty="0">
                <a:solidFill>
                  <a:srgbClr val="C00000"/>
                </a:solidFill>
              </a:rPr>
              <a:t> Grote </a:t>
            </a:r>
            <a:r>
              <a:rPr lang="nl-BE" sz="2400" b="1" dirty="0">
                <a:solidFill>
                  <a:srgbClr val="C00000"/>
                </a:solidFill>
              </a:rPr>
              <a:t>werkzaamheden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22" y="158286"/>
            <a:ext cx="6590581" cy="453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1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8D4FE99-4277-4EDF-8467-8F2ADA1042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94928" y="237148"/>
            <a:ext cx="3799003" cy="1049337"/>
          </a:xfrm>
        </p:spPr>
        <p:txBody>
          <a:bodyPr>
            <a:normAutofit/>
          </a:bodyPr>
          <a:lstStyle/>
          <a:p>
            <a:pPr algn="ctr"/>
            <a:r>
              <a:rPr lang="nl-BE" b="1" dirty="0">
                <a:solidFill>
                  <a:srgbClr val="C00000"/>
                </a:solidFill>
              </a:rPr>
              <a:t>Sanitaire </a:t>
            </a:r>
            <a:r>
              <a:rPr lang="nl-BE" b="1" dirty="0" smtClean="0">
                <a:solidFill>
                  <a:srgbClr val="C00000"/>
                </a:solidFill>
              </a:rPr>
              <a:t/>
            </a:r>
            <a:br>
              <a:rPr lang="nl-BE" b="1" dirty="0" smtClean="0">
                <a:solidFill>
                  <a:srgbClr val="C00000"/>
                </a:solidFill>
              </a:rPr>
            </a:br>
            <a:r>
              <a:rPr lang="nl-BE" b="1" dirty="0" smtClean="0">
                <a:solidFill>
                  <a:srgbClr val="C00000"/>
                </a:solidFill>
              </a:rPr>
              <a:t>Installaties </a:t>
            </a:r>
            <a:endParaRPr lang="nl-BE" b="1" dirty="0">
              <a:solidFill>
                <a:srgbClr val="C00000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0" t="7911" r="17759"/>
          <a:stretch/>
        </p:blipFill>
        <p:spPr>
          <a:xfrm>
            <a:off x="150829" y="384141"/>
            <a:ext cx="3881214" cy="2433359"/>
          </a:xfr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7" t="7018" r="22939"/>
          <a:stretch/>
        </p:blipFill>
        <p:spPr>
          <a:xfrm>
            <a:off x="150829" y="3044866"/>
            <a:ext cx="3864990" cy="2910311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2" r="8090"/>
          <a:stretch/>
        </p:blipFill>
        <p:spPr>
          <a:xfrm>
            <a:off x="6589336" y="3289078"/>
            <a:ext cx="5486401" cy="2668445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7" t="6443" r="21075"/>
          <a:stretch/>
        </p:blipFill>
        <p:spPr>
          <a:xfrm>
            <a:off x="8097626" y="384141"/>
            <a:ext cx="3978112" cy="284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l="16920" t="7483" r="23727"/>
          <a:stretch/>
        </p:blipFill>
        <p:spPr>
          <a:xfrm>
            <a:off x="188536" y="173785"/>
            <a:ext cx="3044858" cy="230586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6" t="6821" r="24074"/>
          <a:stretch/>
        </p:blipFill>
        <p:spPr>
          <a:xfrm>
            <a:off x="8455843" y="173785"/>
            <a:ext cx="3544480" cy="277789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t="5974" r="20359"/>
          <a:stretch/>
        </p:blipFill>
        <p:spPr>
          <a:xfrm>
            <a:off x="7847044" y="3091992"/>
            <a:ext cx="4153279" cy="2890245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xmlns="" id="{38D4FE99-4277-4EDF-8467-8F2ADA104290}"/>
              </a:ext>
            </a:extLst>
          </p:cNvPr>
          <p:cNvSpPr txBox="1">
            <a:spLocks/>
          </p:cNvSpPr>
          <p:nvPr/>
        </p:nvSpPr>
        <p:spPr>
          <a:xfrm>
            <a:off x="4081804" y="237148"/>
            <a:ext cx="3799003" cy="104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b="1" dirty="0" smtClean="0">
                <a:solidFill>
                  <a:srgbClr val="C00000"/>
                </a:solidFill>
              </a:rPr>
              <a:t>Sanitaire </a:t>
            </a:r>
            <a:br>
              <a:rPr lang="nl-BE" b="1" dirty="0" smtClean="0">
                <a:solidFill>
                  <a:srgbClr val="C00000"/>
                </a:solidFill>
              </a:rPr>
            </a:br>
            <a:r>
              <a:rPr lang="nl-BE" b="1" dirty="0" smtClean="0">
                <a:solidFill>
                  <a:srgbClr val="C00000"/>
                </a:solidFill>
              </a:rPr>
              <a:t>Installaties </a:t>
            </a:r>
            <a:endParaRPr lang="nl-BE" b="1" dirty="0">
              <a:solidFill>
                <a:srgbClr val="C00000"/>
              </a:solidFill>
            </a:endParaRP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6" y="2582569"/>
            <a:ext cx="2554664" cy="33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8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95" y="177436"/>
            <a:ext cx="2580066" cy="344008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26" y="2350848"/>
            <a:ext cx="2708207" cy="361094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977" y="2350847"/>
            <a:ext cx="2708208" cy="3610943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849" y="177437"/>
            <a:ext cx="2586097" cy="3440088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xmlns="" id="{38D4FE99-4277-4EDF-8467-8F2ADA104290}"/>
              </a:ext>
            </a:extLst>
          </p:cNvPr>
          <p:cNvSpPr txBox="1">
            <a:spLocks/>
          </p:cNvSpPr>
          <p:nvPr/>
        </p:nvSpPr>
        <p:spPr>
          <a:xfrm>
            <a:off x="4194928" y="237148"/>
            <a:ext cx="3799003" cy="104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b="1" dirty="0" smtClean="0">
                <a:solidFill>
                  <a:srgbClr val="C00000"/>
                </a:solidFill>
              </a:rPr>
              <a:t>Sanitaire </a:t>
            </a:r>
            <a:br>
              <a:rPr lang="nl-BE" b="1" dirty="0" smtClean="0">
                <a:solidFill>
                  <a:srgbClr val="C00000"/>
                </a:solidFill>
              </a:rPr>
            </a:br>
            <a:r>
              <a:rPr lang="nl-BE" b="1" dirty="0" smtClean="0">
                <a:solidFill>
                  <a:srgbClr val="C00000"/>
                </a:solidFill>
              </a:rPr>
              <a:t>Installaties </a:t>
            </a:r>
            <a:endParaRPr lang="nl-B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r="47503"/>
          <a:stretch/>
        </p:blipFill>
        <p:spPr>
          <a:xfrm>
            <a:off x="130204" y="952056"/>
            <a:ext cx="4564343" cy="503806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xmlns="" id="{38D4FE99-4277-4EDF-8467-8F2ADA10429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29874" y="192383"/>
            <a:ext cx="3799002" cy="104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b="1" dirty="0" smtClean="0">
                <a:solidFill>
                  <a:srgbClr val="C00000"/>
                </a:solidFill>
              </a:rPr>
              <a:t>Badkamer</a:t>
            </a:r>
            <a:endParaRPr lang="nl-BE" b="1" dirty="0">
              <a:solidFill>
                <a:srgbClr val="C00000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56043"/>
          <a:stretch/>
        </p:blipFill>
        <p:spPr>
          <a:xfrm>
            <a:off x="8210747" y="948713"/>
            <a:ext cx="3824340" cy="5041408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1621800" y="375474"/>
            <a:ext cx="15811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VOOR</a:t>
            </a:r>
          </a:p>
        </p:txBody>
      </p:sp>
      <p:sp>
        <p:nvSpPr>
          <p:cNvPr id="8" name="Rechthoek 7"/>
          <p:cNvSpPr/>
          <p:nvPr/>
        </p:nvSpPr>
        <p:spPr>
          <a:xfrm>
            <a:off x="9901339" y="368101"/>
            <a:ext cx="851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34518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2396612" y="572828"/>
            <a:ext cx="2292350" cy="1049337"/>
          </a:xfrm>
        </p:spPr>
        <p:txBody>
          <a:bodyPr/>
          <a:lstStyle/>
          <a:p>
            <a:r>
              <a:rPr lang="nl-NL" b="1" dirty="0" smtClean="0">
                <a:solidFill>
                  <a:srgbClr val="C00000"/>
                </a:solidFill>
              </a:rPr>
              <a:t>Vloeren</a:t>
            </a:r>
            <a:endParaRPr lang="nl-NL" b="1" dirty="0">
              <a:solidFill>
                <a:srgbClr val="C00000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882" y="720632"/>
            <a:ext cx="3005075" cy="1801938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7" y="2843015"/>
            <a:ext cx="5206699" cy="312401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50" y="2843015"/>
            <a:ext cx="4165360" cy="3124019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56" y="119063"/>
            <a:ext cx="2782887" cy="37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750905" y="607389"/>
            <a:ext cx="2243138" cy="1049337"/>
          </a:xfrm>
        </p:spPr>
        <p:txBody>
          <a:bodyPr/>
          <a:lstStyle/>
          <a:p>
            <a:r>
              <a:rPr lang="nl-NL" b="1" dirty="0">
                <a:solidFill>
                  <a:srgbClr val="C00000"/>
                </a:solidFill>
              </a:rPr>
              <a:t>Vloeren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5" y="3329815"/>
            <a:ext cx="3496236" cy="262217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22" y="2057401"/>
            <a:ext cx="4528653" cy="339649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1"/>
          <a:stretch/>
        </p:blipFill>
        <p:spPr>
          <a:xfrm rot="5400000">
            <a:off x="8301615" y="454369"/>
            <a:ext cx="4023691" cy="350132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51"/>
          <a:stretch/>
        </p:blipFill>
        <p:spPr>
          <a:xfrm rot="5400000">
            <a:off x="51593" y="266029"/>
            <a:ext cx="2984229" cy="28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1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905964" y="1044575"/>
            <a:ext cx="2606675" cy="1049338"/>
          </a:xfrm>
        </p:spPr>
        <p:txBody>
          <a:bodyPr/>
          <a:lstStyle/>
          <a:p>
            <a:r>
              <a:rPr lang="nl-NL" b="1" dirty="0">
                <a:solidFill>
                  <a:srgbClr val="C00000"/>
                </a:solidFill>
              </a:rPr>
              <a:t>Vloeren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3" y="2882154"/>
            <a:ext cx="4099859" cy="307489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27497" y="2058521"/>
            <a:ext cx="4455459" cy="334159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53" y="164262"/>
            <a:ext cx="4238685" cy="31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9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99B67BB-08E7-4CB1-86A7-3E3260A2A6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0669" y="94270"/>
            <a:ext cx="5694362" cy="1049337"/>
          </a:xfrm>
        </p:spPr>
        <p:txBody>
          <a:bodyPr/>
          <a:lstStyle/>
          <a:p>
            <a:pPr algn="ctr"/>
            <a:r>
              <a:rPr lang="nl-BE" b="1" dirty="0">
                <a:solidFill>
                  <a:srgbClr val="C00000"/>
                </a:solidFill>
              </a:rPr>
              <a:t>Schrijnwerkerij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14" y="750494"/>
            <a:ext cx="3956424" cy="296731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8" y="1838226"/>
            <a:ext cx="3130117" cy="417348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98" y="2479249"/>
            <a:ext cx="4709956" cy="35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112542" y="104842"/>
            <a:ext cx="9602788" cy="1049337"/>
          </a:xfrm>
        </p:spPr>
        <p:txBody>
          <a:bodyPr/>
          <a:lstStyle/>
          <a:p>
            <a:r>
              <a:rPr lang="nl-BE" b="1" dirty="0">
                <a:solidFill>
                  <a:srgbClr val="C00000"/>
                </a:solidFill>
              </a:rPr>
              <a:t>Schrijnwerkerij</a:t>
            </a:r>
            <a:endParaRPr lang="nl-NL" b="1" dirty="0">
              <a:solidFill>
                <a:srgbClr val="C00000"/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4" y="2657475"/>
            <a:ext cx="4368509" cy="327638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2651269"/>
            <a:ext cx="4376785" cy="328258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9"/>
          <a:stretch/>
        </p:blipFill>
        <p:spPr>
          <a:xfrm>
            <a:off x="3996975" y="725761"/>
            <a:ext cx="4271075" cy="26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0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212900" y="436400"/>
            <a:ext cx="9602787" cy="1047750"/>
          </a:xfrm>
        </p:spPr>
        <p:txBody>
          <a:bodyPr/>
          <a:lstStyle/>
          <a:p>
            <a:r>
              <a:rPr lang="nl-NL" b="1" dirty="0" smtClean="0">
                <a:solidFill>
                  <a:srgbClr val="C00000"/>
                </a:solidFill>
              </a:rPr>
              <a:t>Roofing en Isolatie</a:t>
            </a:r>
            <a:endParaRPr lang="nl-NL" b="1" dirty="0">
              <a:solidFill>
                <a:srgbClr val="C00000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9" y="3003638"/>
            <a:ext cx="3956424" cy="296731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64" y="173355"/>
            <a:ext cx="4362824" cy="327211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67" y="1623073"/>
            <a:ext cx="4055193" cy="304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143D545-55A5-4618-B257-B5B89C274F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11338" y="238682"/>
            <a:ext cx="8642350" cy="572024"/>
          </a:xfrm>
        </p:spPr>
        <p:txBody>
          <a:bodyPr>
            <a:noAutofit/>
          </a:bodyPr>
          <a:lstStyle/>
          <a:p>
            <a:pPr algn="ctr"/>
            <a:r>
              <a:rPr lang="nl-BE" b="1" dirty="0">
                <a:solidFill>
                  <a:srgbClr val="C00000"/>
                </a:solidFill>
              </a:rPr>
              <a:t>Onze specialisaties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6A962A39-545C-49EF-A962-01B02524F54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16816" y="894026"/>
            <a:ext cx="8629650" cy="10128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nl-BE" sz="2400" b="1" dirty="0" smtClean="0">
              <a:solidFill>
                <a:srgbClr val="C00000"/>
              </a:solidFill>
            </a:endParaRPr>
          </a:p>
          <a:p>
            <a:r>
              <a:rPr lang="nl-BE" sz="2400" b="1" dirty="0" smtClean="0">
                <a:solidFill>
                  <a:srgbClr val="C00000"/>
                </a:solidFill>
              </a:rPr>
              <a:t>Renovaties</a:t>
            </a:r>
          </a:p>
          <a:p>
            <a:r>
              <a:rPr lang="nl-BE" sz="2400" b="1" dirty="0">
                <a:solidFill>
                  <a:srgbClr val="C00000"/>
                </a:solidFill>
              </a:rPr>
              <a:t>Sanitaire Installaties</a:t>
            </a:r>
          </a:p>
          <a:p>
            <a:r>
              <a:rPr lang="nl-BE" sz="2400" b="1" dirty="0" smtClean="0">
                <a:solidFill>
                  <a:srgbClr val="C00000"/>
                </a:solidFill>
              </a:rPr>
              <a:t>Vloeren en Tegels</a:t>
            </a:r>
            <a:endParaRPr lang="nl-BE" sz="2400" b="1" dirty="0">
              <a:solidFill>
                <a:srgbClr val="C00000"/>
              </a:solidFill>
            </a:endParaRPr>
          </a:p>
          <a:p>
            <a:r>
              <a:rPr lang="nl-BE" sz="2400" b="1" dirty="0" smtClean="0">
                <a:solidFill>
                  <a:srgbClr val="C00000"/>
                </a:solidFill>
              </a:rPr>
              <a:t>Schrijnwerkerij</a:t>
            </a:r>
          </a:p>
          <a:p>
            <a:r>
              <a:rPr lang="nl-BE" sz="2400" b="1" dirty="0" smtClean="0">
                <a:solidFill>
                  <a:srgbClr val="C00000"/>
                </a:solidFill>
              </a:rPr>
              <a:t>Roofing en isolatie</a:t>
            </a:r>
          </a:p>
          <a:p>
            <a:r>
              <a:rPr lang="nl-BE" sz="2400" b="1" dirty="0" smtClean="0">
                <a:solidFill>
                  <a:srgbClr val="C00000"/>
                </a:solidFill>
              </a:rPr>
              <a:t>Daken</a:t>
            </a:r>
          </a:p>
          <a:p>
            <a:r>
              <a:rPr lang="nl-BE" sz="2400" b="1" dirty="0" smtClean="0">
                <a:solidFill>
                  <a:srgbClr val="C00000"/>
                </a:solidFill>
              </a:rPr>
              <a:t>Slijp –en Kapwerken</a:t>
            </a:r>
            <a:endParaRPr lang="nl-BE" sz="2400" b="1" dirty="0">
              <a:solidFill>
                <a:srgbClr val="C00000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2884602" y="524694"/>
            <a:ext cx="664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C00000"/>
                </a:solidFill>
              </a:rPr>
              <a:t>___________________________________________________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57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71340" y="1219119"/>
            <a:ext cx="9602788" cy="1049337"/>
          </a:xfrm>
        </p:spPr>
        <p:txBody>
          <a:bodyPr/>
          <a:lstStyle/>
          <a:p>
            <a:r>
              <a:rPr lang="nl-NL" b="1" dirty="0">
                <a:solidFill>
                  <a:srgbClr val="C00000"/>
                </a:solidFill>
              </a:rPr>
              <a:t>Roofing en Isolatie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t="6824" r="19198"/>
          <a:stretch/>
        </p:blipFill>
        <p:spPr>
          <a:xfrm>
            <a:off x="6278252" y="144463"/>
            <a:ext cx="5778632" cy="3898970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8" r="7927"/>
          <a:stretch/>
        </p:blipFill>
        <p:spPr>
          <a:xfrm>
            <a:off x="153321" y="2967545"/>
            <a:ext cx="5979192" cy="29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5305211" y="157293"/>
            <a:ext cx="9604375" cy="1049337"/>
          </a:xfrm>
        </p:spPr>
        <p:txBody>
          <a:bodyPr/>
          <a:lstStyle/>
          <a:p>
            <a:r>
              <a:rPr lang="nl-NL" b="1" dirty="0" smtClean="0">
                <a:solidFill>
                  <a:srgbClr val="C00000"/>
                </a:solidFill>
              </a:rPr>
              <a:t>Daken</a:t>
            </a:r>
            <a:endParaRPr lang="nl-NL" b="1" dirty="0">
              <a:solidFill>
                <a:srgbClr val="C00000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" r="8100"/>
          <a:stretch/>
        </p:blipFill>
        <p:spPr>
          <a:xfrm>
            <a:off x="147583" y="3562350"/>
            <a:ext cx="4826662" cy="235657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t="7864" r="20256"/>
          <a:stretch/>
        </p:blipFill>
        <p:spPr>
          <a:xfrm>
            <a:off x="7433364" y="189637"/>
            <a:ext cx="4630098" cy="315979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9" r="7416" b="3785"/>
          <a:stretch/>
        </p:blipFill>
        <p:spPr>
          <a:xfrm>
            <a:off x="7433363" y="3848601"/>
            <a:ext cx="4630097" cy="213965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9" t="7065" r="19587" b="3077"/>
          <a:stretch/>
        </p:blipFill>
        <p:spPr>
          <a:xfrm>
            <a:off x="147582" y="189637"/>
            <a:ext cx="4824468" cy="31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5247064" y="139700"/>
            <a:ext cx="9604375" cy="1049338"/>
          </a:xfrm>
        </p:spPr>
        <p:txBody>
          <a:bodyPr/>
          <a:lstStyle/>
          <a:p>
            <a:r>
              <a:rPr lang="nl-NL" b="1" dirty="0" smtClean="0">
                <a:solidFill>
                  <a:srgbClr val="C00000"/>
                </a:solidFill>
              </a:rPr>
              <a:t>Daken</a:t>
            </a:r>
            <a:endParaRPr lang="nl-NL" b="1" dirty="0">
              <a:solidFill>
                <a:srgbClr val="C00000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6" t="7798" r="19997"/>
          <a:stretch/>
        </p:blipFill>
        <p:spPr>
          <a:xfrm>
            <a:off x="8325454" y="3429000"/>
            <a:ext cx="3726815" cy="252488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4" t="9166" r="20472"/>
          <a:stretch/>
        </p:blipFill>
        <p:spPr>
          <a:xfrm>
            <a:off x="108982" y="139701"/>
            <a:ext cx="3853417" cy="257282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6" t="7020" r="23820"/>
          <a:stretch/>
        </p:blipFill>
        <p:spPr>
          <a:xfrm>
            <a:off x="108982" y="2984192"/>
            <a:ext cx="3853417" cy="296969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9" t="7324" r="23635"/>
          <a:stretch/>
        </p:blipFill>
        <p:spPr>
          <a:xfrm>
            <a:off x="8401050" y="139699"/>
            <a:ext cx="3651219" cy="27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0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197205" y="167975"/>
            <a:ext cx="2162175" cy="1049338"/>
          </a:xfrm>
        </p:spPr>
        <p:txBody>
          <a:bodyPr/>
          <a:lstStyle/>
          <a:p>
            <a:r>
              <a:rPr lang="nl-NL" b="1" dirty="0" smtClean="0">
                <a:solidFill>
                  <a:srgbClr val="C00000"/>
                </a:solidFill>
              </a:rPr>
              <a:t>Daken</a:t>
            </a:r>
            <a:endParaRPr lang="nl-NL" b="1" dirty="0">
              <a:solidFill>
                <a:srgbClr val="C00000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7" t="7471" r="19329"/>
          <a:stretch/>
        </p:blipFill>
        <p:spPr>
          <a:xfrm>
            <a:off x="2752627" y="2119996"/>
            <a:ext cx="2828041" cy="189454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t="7614" r="19607"/>
          <a:stretch/>
        </p:blipFill>
        <p:spPr>
          <a:xfrm>
            <a:off x="4543718" y="123819"/>
            <a:ext cx="2969446" cy="200323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2" t="7548" r="23520"/>
          <a:stretch/>
        </p:blipFill>
        <p:spPr>
          <a:xfrm>
            <a:off x="113123" y="3957436"/>
            <a:ext cx="2639503" cy="20091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3" t="7339" r="23164"/>
          <a:stretch/>
        </p:blipFill>
        <p:spPr>
          <a:xfrm>
            <a:off x="7117237" y="2227677"/>
            <a:ext cx="4958501" cy="37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6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/>
        </p:nvSpPr>
        <p:spPr>
          <a:xfrm>
            <a:off x="288757" y="646125"/>
            <a:ext cx="5191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b="1" dirty="0" smtClean="0">
                <a:solidFill>
                  <a:srgbClr val="C00000"/>
                </a:solidFill>
              </a:rPr>
              <a:t>SLIJP –en KAPWERKEN</a:t>
            </a:r>
            <a:endParaRPr lang="nl-NL" sz="3200" b="1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3240504"/>
            <a:ext cx="5412150" cy="26309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997" y="245071"/>
            <a:ext cx="6162033" cy="299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840728" y="168205"/>
            <a:ext cx="9602788" cy="1047750"/>
          </a:xfrm>
        </p:spPr>
        <p:txBody>
          <a:bodyPr/>
          <a:lstStyle/>
          <a:p>
            <a:r>
              <a:rPr lang="nl-NL" b="1" dirty="0" smtClean="0">
                <a:solidFill>
                  <a:srgbClr val="C00000"/>
                </a:solidFill>
              </a:rPr>
              <a:t>Renovaties</a:t>
            </a:r>
            <a:endParaRPr lang="nl-NL" b="1" dirty="0">
              <a:solidFill>
                <a:srgbClr val="C00000"/>
              </a:solidFill>
            </a:endParaRP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8" y="168205"/>
            <a:ext cx="3488189" cy="2616442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051" y="168205"/>
            <a:ext cx="3488589" cy="261644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7405" r="53241"/>
          <a:stretch/>
        </p:blipFill>
        <p:spPr>
          <a:xfrm>
            <a:off x="3057721" y="2959578"/>
            <a:ext cx="2685854" cy="3026743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5"/>
          <a:srcRect l="50706"/>
          <a:stretch/>
        </p:blipFill>
        <p:spPr>
          <a:xfrm>
            <a:off x="6493640" y="2959578"/>
            <a:ext cx="2637194" cy="3026743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731535" y="2981324"/>
            <a:ext cx="165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VOOR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10156471" y="2990850"/>
            <a:ext cx="156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37930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711733" y="703779"/>
            <a:ext cx="9602788" cy="1049338"/>
          </a:xfrm>
        </p:spPr>
        <p:txBody>
          <a:bodyPr/>
          <a:lstStyle/>
          <a:p>
            <a:r>
              <a:rPr lang="nl-NL" b="1" dirty="0">
                <a:solidFill>
                  <a:srgbClr val="C00000"/>
                </a:solidFill>
              </a:rPr>
              <a:t>Renovaties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l="13098" t="7467" r="53433"/>
          <a:stretch/>
        </p:blipFill>
        <p:spPr>
          <a:xfrm>
            <a:off x="169585" y="703779"/>
            <a:ext cx="3926166" cy="5283827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/>
          <a:srcRect l="50664"/>
          <a:stretch/>
        </p:blipFill>
        <p:spPr>
          <a:xfrm>
            <a:off x="8127944" y="703779"/>
            <a:ext cx="3910282" cy="5283827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1485900" y="70844"/>
            <a:ext cx="15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VOOR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9760777" y="90429"/>
            <a:ext cx="15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11974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0" y="2072589"/>
            <a:ext cx="5897147" cy="393143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544" y="2069221"/>
            <a:ext cx="5824877" cy="3934799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4976910" y="70844"/>
            <a:ext cx="3017020" cy="5847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smtClean="0">
                <a:solidFill>
                  <a:srgbClr val="C00000"/>
                </a:solidFill>
              </a:rPr>
              <a:t>Renovaties</a:t>
            </a:r>
            <a:endParaRPr lang="nl-NL" b="1" dirty="0">
              <a:solidFill>
                <a:srgbClr val="C00000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284578" y="1343463"/>
            <a:ext cx="15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VOOR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8799243" y="1343462"/>
            <a:ext cx="15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418972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185" t="21376" r="54156" b="18819"/>
          <a:stretch/>
        </p:blipFill>
        <p:spPr>
          <a:xfrm>
            <a:off x="150829" y="2294673"/>
            <a:ext cx="5750350" cy="3672493"/>
          </a:xfrm>
          <a:prstGeom prst="rect">
            <a:avLst/>
          </a:prstGeom>
        </p:spPr>
      </p:pic>
      <p:sp>
        <p:nvSpPr>
          <p:cNvPr id="3" name="Titel 1"/>
          <p:cNvSpPr txBox="1">
            <a:spLocks/>
          </p:cNvSpPr>
          <p:nvPr/>
        </p:nvSpPr>
        <p:spPr>
          <a:xfrm>
            <a:off x="4618691" y="268806"/>
            <a:ext cx="2894471" cy="5847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smtClean="0">
                <a:solidFill>
                  <a:srgbClr val="C00000"/>
                </a:solidFill>
              </a:rPr>
              <a:t>Renovaties</a:t>
            </a:r>
            <a:endParaRPr lang="nl-NL" b="1" dirty="0">
              <a:solidFill>
                <a:srgbClr val="C00000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2235429" y="1551165"/>
            <a:ext cx="15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VOOR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8978353" y="1551164"/>
            <a:ext cx="158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NA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l="51104"/>
          <a:stretch/>
        </p:blipFill>
        <p:spPr>
          <a:xfrm>
            <a:off x="6297105" y="2277970"/>
            <a:ext cx="5734004" cy="36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5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681963" y="88294"/>
            <a:ext cx="2991456" cy="1049337"/>
          </a:xfrm>
        </p:spPr>
        <p:txBody>
          <a:bodyPr>
            <a:normAutofit/>
          </a:bodyPr>
          <a:lstStyle/>
          <a:p>
            <a:pPr defTabSz="457200"/>
            <a:r>
              <a:rPr lang="nl-NL" b="1" dirty="0">
                <a:solidFill>
                  <a:srgbClr val="C00000"/>
                </a:solidFill>
              </a:rPr>
              <a:t>Renovaties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3" r="53679" b="14011"/>
          <a:stretch/>
        </p:blipFill>
        <p:spPr>
          <a:xfrm>
            <a:off x="134569" y="1894788"/>
            <a:ext cx="5917345" cy="406475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/>
          <a:srcRect l="51758"/>
          <a:stretch/>
        </p:blipFill>
        <p:spPr>
          <a:xfrm>
            <a:off x="6369919" y="1894788"/>
            <a:ext cx="5678082" cy="4037429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2302666" y="1233696"/>
            <a:ext cx="15811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VOOR</a:t>
            </a:r>
          </a:p>
        </p:txBody>
      </p:sp>
      <p:sp>
        <p:nvSpPr>
          <p:cNvPr id="11" name="Rechthoek 10"/>
          <p:cNvSpPr/>
          <p:nvPr/>
        </p:nvSpPr>
        <p:spPr>
          <a:xfrm>
            <a:off x="8992949" y="1232033"/>
            <a:ext cx="851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227602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7062" t="7693" r="54825"/>
          <a:stretch/>
        </p:blipFill>
        <p:spPr>
          <a:xfrm>
            <a:off x="169683" y="855456"/>
            <a:ext cx="3217064" cy="513400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l="54815"/>
          <a:stretch/>
        </p:blipFill>
        <p:spPr>
          <a:xfrm>
            <a:off x="9071020" y="906281"/>
            <a:ext cx="3005690" cy="5083181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4894644" y="270681"/>
            <a:ext cx="2876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Renovaties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3584711" y="974221"/>
            <a:ext cx="15811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VOOR</a:t>
            </a:r>
          </a:p>
        </p:txBody>
      </p:sp>
      <p:sp>
        <p:nvSpPr>
          <p:cNvPr id="8" name="Rechthoek 7"/>
          <p:cNvSpPr/>
          <p:nvPr/>
        </p:nvSpPr>
        <p:spPr>
          <a:xfrm>
            <a:off x="7901310" y="974221"/>
            <a:ext cx="851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19220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25597" t="9114" r="53969" b="4984"/>
          <a:stretch/>
        </p:blipFill>
        <p:spPr>
          <a:xfrm>
            <a:off x="188537" y="539323"/>
            <a:ext cx="2653975" cy="543333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l="48004" t="9637" r="31904" b="4314"/>
          <a:stretch/>
        </p:blipFill>
        <p:spPr>
          <a:xfrm>
            <a:off x="9407951" y="539323"/>
            <a:ext cx="2601797" cy="543255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4894644" y="270681"/>
            <a:ext cx="2876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Renovaties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3386748" y="964794"/>
            <a:ext cx="15811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VOOR</a:t>
            </a:r>
          </a:p>
        </p:txBody>
      </p:sp>
      <p:sp>
        <p:nvSpPr>
          <p:cNvPr id="8" name="Rechthoek 7"/>
          <p:cNvSpPr/>
          <p:nvPr/>
        </p:nvSpPr>
        <p:spPr>
          <a:xfrm>
            <a:off x="7770881" y="915550"/>
            <a:ext cx="851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200" b="1" cap="all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406334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612</TotalTime>
  <Words>70</Words>
  <Application>Microsoft Office PowerPoint</Application>
  <PresentationFormat>Widescreen</PresentationFormat>
  <Paragraphs>50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Gill Sans MT</vt:lpstr>
      <vt:lpstr>Galerie</vt:lpstr>
      <vt:lpstr>PowerPoint Presentation</vt:lpstr>
      <vt:lpstr>Onze specialisaties</vt:lpstr>
      <vt:lpstr>Renovaties</vt:lpstr>
      <vt:lpstr>Renovaties</vt:lpstr>
      <vt:lpstr>PowerPoint Presentation</vt:lpstr>
      <vt:lpstr>PowerPoint Presentation</vt:lpstr>
      <vt:lpstr>Renovaties</vt:lpstr>
      <vt:lpstr>PowerPoint Presentation</vt:lpstr>
      <vt:lpstr>PowerPoint Presentation</vt:lpstr>
      <vt:lpstr>Sanitaire  Installaties </vt:lpstr>
      <vt:lpstr>PowerPoint Presentation</vt:lpstr>
      <vt:lpstr>PowerPoint Presentation</vt:lpstr>
      <vt:lpstr>Badkamer</vt:lpstr>
      <vt:lpstr>Vloeren</vt:lpstr>
      <vt:lpstr>Vloeren</vt:lpstr>
      <vt:lpstr>Vloeren</vt:lpstr>
      <vt:lpstr>Schrijnwerkerij</vt:lpstr>
      <vt:lpstr>Schrijnwerkerij</vt:lpstr>
      <vt:lpstr>Roofing en Isolatie</vt:lpstr>
      <vt:lpstr>Roofing en Isolatie</vt:lpstr>
      <vt:lpstr>Daken</vt:lpstr>
      <vt:lpstr>Daken</vt:lpstr>
      <vt:lpstr>Daken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Edward Star Company BvbA</dc:title>
  <dc:creator>Gabriela Petre</dc:creator>
  <cp:lastModifiedBy>alec lapon</cp:lastModifiedBy>
  <cp:revision>63</cp:revision>
  <dcterms:created xsi:type="dcterms:W3CDTF">2019-03-19T13:54:05Z</dcterms:created>
  <dcterms:modified xsi:type="dcterms:W3CDTF">2019-05-02T11:05:16Z</dcterms:modified>
</cp:coreProperties>
</file>